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7" r:id="rId20"/>
    <p:sldId id="271" r:id="rId21"/>
    <p:sldId id="272" r:id="rId22"/>
    <p:sldId id="275" r:id="rId23"/>
    <p:sldId id="278" r:id="rId24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0"/>
  </p:normalViewPr>
  <p:slideViewPr>
    <p:cSldViewPr snapToGrid="0" showGuides="1">
      <p:cViewPr varScale="1">
        <p:scale>
          <a:sx n="93" d="100"/>
          <a:sy n="93" d="100"/>
        </p:scale>
        <p:origin x="20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2/23/23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2/23/23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2/23/23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Selección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76E5C-DF54-92CA-C7EC-C0426FA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" y="2635393"/>
            <a:ext cx="11838695" cy="22849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277257" y="6192353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919029" y="6192353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17" y="1825625"/>
            <a:ext cx="907796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54603-54A7-210A-4C3E-7604D298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46" y="1825625"/>
            <a:ext cx="973790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23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34B4E-9734-0BFA-F10A-397A093F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575"/>
            <a:ext cx="10515600" cy="36654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84" y="1825625"/>
            <a:ext cx="867203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33" y="1825625"/>
            <a:ext cx="9026934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356</Words>
  <Application>Microsoft Macintosh PowerPoint</Application>
  <PresentationFormat>Widescreen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EB Garamond Medium</vt:lpstr>
      <vt:lpstr>Office Theme</vt:lpstr>
      <vt:lpstr>Selección Fondos de Trend Following</vt:lpstr>
      <vt:lpstr>Agenda</vt:lpstr>
      <vt:lpstr>FONDOS</vt:lpstr>
      <vt:lpstr>Tipo de fondos de Trend Following</vt:lpstr>
      <vt:lpstr>Fondos seleccionados</vt:lpstr>
      <vt:lpstr>Criterios de selección</vt:lpstr>
      <vt:lpstr>Fondos con track-record de más de 15 años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Efecto de Trend Following en el 20% diversificado</vt:lpstr>
      <vt:lpstr>Cambio en el perfil del portafolio</vt:lpstr>
      <vt:lpstr>Cambio en la contribución</vt:lpstr>
      <vt:lpstr>Distintos fondos: distintas contribuciones</vt:lpstr>
      <vt:lpstr>¿ Cuánto tirarle?</vt:lpstr>
      <vt:lpstr>Conclusiones</vt:lpstr>
      <vt:lpstr>Extra: construcción paso a paso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14</cp:revision>
  <dcterms:created xsi:type="dcterms:W3CDTF">2023-02-23T14:22:38Z</dcterms:created>
  <dcterms:modified xsi:type="dcterms:W3CDTF">2023-02-23T15:37:59Z</dcterms:modified>
</cp:coreProperties>
</file>